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757-4672-464B-BC83-B24C3B48E0DF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8B27-FD80-4018-BDFA-ED169DCD7C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984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757-4672-464B-BC83-B24C3B48E0DF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8B27-FD80-4018-BDFA-ED169DCD7C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263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757-4672-464B-BC83-B24C3B48E0DF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8B27-FD80-4018-BDFA-ED169DCD7C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464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757-4672-464B-BC83-B24C3B48E0DF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8B27-FD80-4018-BDFA-ED169DCD7C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298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757-4672-464B-BC83-B24C3B48E0DF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8B27-FD80-4018-BDFA-ED169DCD7C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316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757-4672-464B-BC83-B24C3B48E0DF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8B27-FD80-4018-BDFA-ED169DCD7C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205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757-4672-464B-BC83-B24C3B48E0DF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8B27-FD80-4018-BDFA-ED169DCD7C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797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757-4672-464B-BC83-B24C3B48E0DF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8B27-FD80-4018-BDFA-ED169DCD7C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04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757-4672-464B-BC83-B24C3B48E0DF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8B27-FD80-4018-BDFA-ED169DCD7C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694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757-4672-464B-BC83-B24C3B48E0DF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8B27-FD80-4018-BDFA-ED169DCD7C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159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757-4672-464B-BC83-B24C3B48E0DF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8B27-FD80-4018-BDFA-ED169DCD7C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00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E8757-4672-464B-BC83-B24C3B48E0DF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A8B27-FD80-4018-BDFA-ED169DCD7C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646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err="1" smtClean="0"/>
              <a:t>Unconre</a:t>
            </a:r>
            <a:r>
              <a:rPr lang="en-US" altLang="zh-CN" dirty="0" smtClean="0"/>
              <a:t> DVFS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Hanjun Guo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913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Major Power domains in the chip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83977" y="1991382"/>
            <a:ext cx="4659086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CPU core support DVFS and idle, which can be supported by CPPC and LPI.</a:t>
            </a:r>
          </a:p>
          <a:p>
            <a:r>
              <a:rPr lang="en-US" altLang="zh-CN" dirty="0" smtClean="0"/>
              <a:t>DDRC power saving features such as self-refresh are transparent to software.</a:t>
            </a:r>
          </a:p>
          <a:p>
            <a:r>
              <a:rPr lang="en-US" altLang="zh-CN" dirty="0" smtClean="0"/>
              <a:t>Devices on IO die are PCIE based so ASPM and ACPI device D states can work.</a:t>
            </a:r>
          </a:p>
          <a:p>
            <a:r>
              <a:rPr lang="en-US" altLang="zh-CN" dirty="0" err="1" smtClean="0">
                <a:solidFill>
                  <a:schemeClr val="accent2">
                    <a:lumMod val="75000"/>
                  </a:schemeClr>
                </a:solidFill>
              </a:rPr>
              <a:t>Uncore</a:t>
            </a:r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 can be visible</a:t>
            </a:r>
            <a:r>
              <a:rPr lang="zh-CN" alt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to OS but have no solution for that at now.</a:t>
            </a:r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767840" y="2081349"/>
            <a:ext cx="3283131" cy="4171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081349" y="2464526"/>
            <a:ext cx="1550125" cy="7750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CPU core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81348" y="3702368"/>
            <a:ext cx="1550125" cy="7750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Uncore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(L3 cache</a:t>
            </a:r>
            <a:r>
              <a:rPr lang="zh-CN" altLang="en-US" dirty="0" smtClean="0">
                <a:solidFill>
                  <a:schemeClr val="tx1"/>
                </a:solidFill>
              </a:rPr>
              <a:t>，</a:t>
            </a:r>
            <a:r>
              <a:rPr lang="en-US" altLang="zh-CN" dirty="0" smtClean="0">
                <a:solidFill>
                  <a:schemeClr val="tx1"/>
                </a:solidFill>
              </a:rPr>
              <a:t>ring and etc.)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81348" y="4937760"/>
            <a:ext cx="1550125" cy="7750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DDRC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019007" y="2464526"/>
            <a:ext cx="849086" cy="32482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IO die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01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Solutions and discussions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9370" y="1825625"/>
            <a:ext cx="3864429" cy="435133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Possible 3 solutions for the interfaces of OS and firmware (hardware):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MMIO based. The OS can control the power directly, may have side-channel issue via </a:t>
            </a:r>
            <a:r>
              <a:rPr lang="en-US" altLang="zh-CN" dirty="0" err="1" smtClean="0"/>
              <a:t>spectre</a:t>
            </a:r>
            <a:r>
              <a:rPr lang="en-US" altLang="zh-CN" dirty="0" smtClean="0"/>
              <a:t> on DVFS.</a:t>
            </a:r>
          </a:p>
          <a:p>
            <a:pPr lvl="1"/>
            <a:r>
              <a:rPr lang="en-US" altLang="zh-CN" dirty="0" smtClean="0"/>
              <a:t>PSCI?</a:t>
            </a:r>
          </a:p>
          <a:p>
            <a:pPr lvl="1"/>
            <a:r>
              <a:rPr lang="en-US" altLang="zh-CN" dirty="0" smtClean="0"/>
              <a:t>ACPI via mailbox?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798422" y="5209563"/>
            <a:ext cx="1297578" cy="6170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SCP</a:t>
            </a:r>
          </a:p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(service control processor)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59725" y="5130574"/>
            <a:ext cx="1550125" cy="7750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Uncore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(L3 cache</a:t>
            </a:r>
            <a:r>
              <a:rPr lang="zh-CN" altLang="en-US" dirty="0" smtClean="0">
                <a:solidFill>
                  <a:schemeClr val="tx1"/>
                </a:solidFill>
              </a:rPr>
              <a:t>，</a:t>
            </a:r>
            <a:r>
              <a:rPr lang="en-US" altLang="zh-CN" dirty="0" smtClean="0">
                <a:solidFill>
                  <a:schemeClr val="tx1"/>
                </a:solidFill>
              </a:rPr>
              <a:t>ring and etc.)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0" name="直接箭头连接符 9"/>
          <p:cNvCxnSpPr>
            <a:stCxn id="5" idx="1"/>
            <a:endCxn id="6" idx="3"/>
          </p:cNvCxnSpPr>
          <p:nvPr/>
        </p:nvCxnSpPr>
        <p:spPr>
          <a:xfrm flipH="1">
            <a:off x="3709850" y="5518105"/>
            <a:ext cx="1088572" cy="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505096" y="4859382"/>
            <a:ext cx="6984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05096" y="4123507"/>
            <a:ext cx="6984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505096" y="4275909"/>
            <a:ext cx="1245327" cy="374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Firmware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448489" y="5199017"/>
            <a:ext cx="1245327" cy="374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Hardware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448488" y="2990578"/>
            <a:ext cx="1245327" cy="374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OS Kernel</a:t>
            </a:r>
            <a:endParaRPr lang="zh-CN" altLang="en-US" dirty="0"/>
          </a:p>
        </p:txBody>
      </p:sp>
      <p:sp>
        <p:nvSpPr>
          <p:cNvPr id="18" name="圆角矩形 17"/>
          <p:cNvSpPr/>
          <p:nvPr/>
        </p:nvSpPr>
        <p:spPr>
          <a:xfrm>
            <a:off x="3087185" y="3161211"/>
            <a:ext cx="2029096" cy="351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driver</a:t>
            </a:r>
            <a:endParaRPr lang="zh-CN" altLang="en-US" dirty="0"/>
          </a:p>
        </p:txBody>
      </p:sp>
      <p:sp>
        <p:nvSpPr>
          <p:cNvPr id="19" name="圆角矩形 18"/>
          <p:cNvSpPr/>
          <p:nvPr/>
        </p:nvSpPr>
        <p:spPr>
          <a:xfrm>
            <a:off x="3087185" y="2053386"/>
            <a:ext cx="2094415" cy="351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DevFreq</a:t>
            </a:r>
            <a:r>
              <a:rPr lang="en-US" altLang="zh-CN" dirty="0" smtClean="0"/>
              <a:t> Framework</a:t>
            </a:r>
            <a:endParaRPr lang="zh-CN" altLang="en-US" dirty="0"/>
          </a:p>
        </p:txBody>
      </p:sp>
      <p:sp>
        <p:nvSpPr>
          <p:cNvPr id="20" name="圆角矩形 19"/>
          <p:cNvSpPr/>
          <p:nvPr/>
        </p:nvSpPr>
        <p:spPr>
          <a:xfrm>
            <a:off x="3087185" y="2606074"/>
            <a:ext cx="2029096" cy="351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governor</a:t>
            </a:r>
            <a:endParaRPr lang="zh-CN" altLang="en-US" dirty="0"/>
          </a:p>
        </p:txBody>
      </p:sp>
      <p:cxnSp>
        <p:nvCxnSpPr>
          <p:cNvPr id="22" name="直接箭头连接符 21"/>
          <p:cNvCxnSpPr>
            <a:endCxn id="19" idx="0"/>
          </p:cNvCxnSpPr>
          <p:nvPr/>
        </p:nvCxnSpPr>
        <p:spPr>
          <a:xfrm>
            <a:off x="4134392" y="1843631"/>
            <a:ext cx="1" cy="209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4134392" y="2396694"/>
            <a:ext cx="1" cy="209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4101733" y="2954279"/>
            <a:ext cx="1" cy="209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圆角矩形 25"/>
          <p:cNvSpPr/>
          <p:nvPr/>
        </p:nvSpPr>
        <p:spPr>
          <a:xfrm>
            <a:off x="2159725" y="3833798"/>
            <a:ext cx="1306286" cy="27461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MMIO</a:t>
            </a:r>
            <a:endParaRPr lang="zh-CN" altLang="en-US" dirty="0"/>
          </a:p>
        </p:txBody>
      </p:sp>
      <p:cxnSp>
        <p:nvCxnSpPr>
          <p:cNvPr id="28" name="直接箭头连接符 27"/>
          <p:cNvCxnSpPr>
            <a:stCxn id="18" idx="2"/>
            <a:endCxn id="26" idx="0"/>
          </p:cNvCxnSpPr>
          <p:nvPr/>
        </p:nvCxnSpPr>
        <p:spPr>
          <a:xfrm flipH="1">
            <a:off x="2812868" y="3513024"/>
            <a:ext cx="1288865" cy="320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圆角矩形 28"/>
          <p:cNvSpPr/>
          <p:nvPr/>
        </p:nvSpPr>
        <p:spPr>
          <a:xfrm>
            <a:off x="3836122" y="3837858"/>
            <a:ext cx="1306286" cy="27461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PSCI</a:t>
            </a:r>
            <a:endParaRPr lang="zh-CN" altLang="en-US" dirty="0"/>
          </a:p>
        </p:txBody>
      </p:sp>
      <p:sp>
        <p:nvSpPr>
          <p:cNvPr id="30" name="圆角矩形 29"/>
          <p:cNvSpPr/>
          <p:nvPr/>
        </p:nvSpPr>
        <p:spPr>
          <a:xfrm>
            <a:off x="5508170" y="3848892"/>
            <a:ext cx="1589316" cy="27461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ACPI (mailbox)</a:t>
            </a:r>
            <a:endParaRPr lang="zh-CN" altLang="en-US" dirty="0"/>
          </a:p>
        </p:txBody>
      </p:sp>
      <p:cxnSp>
        <p:nvCxnSpPr>
          <p:cNvPr id="32" name="直接箭头连接符 31"/>
          <p:cNvCxnSpPr>
            <a:stCxn id="18" idx="2"/>
            <a:endCxn id="29" idx="0"/>
          </p:cNvCxnSpPr>
          <p:nvPr/>
        </p:nvCxnSpPr>
        <p:spPr>
          <a:xfrm>
            <a:off x="4101733" y="3513024"/>
            <a:ext cx="387532" cy="324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stCxn id="18" idx="2"/>
            <a:endCxn id="30" idx="0"/>
          </p:cNvCxnSpPr>
          <p:nvPr/>
        </p:nvCxnSpPr>
        <p:spPr>
          <a:xfrm>
            <a:off x="4101733" y="3513024"/>
            <a:ext cx="2201095" cy="335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>
            <a:stCxn id="26" idx="2"/>
          </p:cNvCxnSpPr>
          <p:nvPr/>
        </p:nvCxnSpPr>
        <p:spPr>
          <a:xfrm>
            <a:off x="2812868" y="4108413"/>
            <a:ext cx="0" cy="1022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3981991" y="4405024"/>
            <a:ext cx="1014548" cy="374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ATF</a:t>
            </a:r>
            <a:endParaRPr lang="zh-CN" altLang="en-US" dirty="0"/>
          </a:p>
        </p:txBody>
      </p:sp>
      <p:cxnSp>
        <p:nvCxnSpPr>
          <p:cNvPr id="40" name="直接箭头连接符 39"/>
          <p:cNvCxnSpPr>
            <a:stCxn id="29" idx="2"/>
            <a:endCxn id="38" idx="0"/>
          </p:cNvCxnSpPr>
          <p:nvPr/>
        </p:nvCxnSpPr>
        <p:spPr>
          <a:xfrm>
            <a:off x="4489265" y="4112473"/>
            <a:ext cx="0" cy="292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>
            <a:stCxn id="38" idx="2"/>
            <a:endCxn id="5" idx="0"/>
          </p:cNvCxnSpPr>
          <p:nvPr/>
        </p:nvCxnSpPr>
        <p:spPr>
          <a:xfrm>
            <a:off x="4489265" y="4779493"/>
            <a:ext cx="957946" cy="430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>
            <a:stCxn id="30" idx="2"/>
          </p:cNvCxnSpPr>
          <p:nvPr/>
        </p:nvCxnSpPr>
        <p:spPr>
          <a:xfrm flipH="1">
            <a:off x="5508170" y="4123507"/>
            <a:ext cx="794658" cy="1075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本框 50"/>
          <p:cNvSpPr txBox="1"/>
          <p:nvPr/>
        </p:nvSpPr>
        <p:spPr>
          <a:xfrm>
            <a:off x="3000099" y="3472659"/>
            <a:ext cx="306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52" name="文本框 51"/>
          <p:cNvSpPr txBox="1"/>
          <p:nvPr/>
        </p:nvSpPr>
        <p:spPr>
          <a:xfrm>
            <a:off x="4033155" y="3479560"/>
            <a:ext cx="306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53" name="文本框 52"/>
          <p:cNvSpPr txBox="1"/>
          <p:nvPr/>
        </p:nvSpPr>
        <p:spPr>
          <a:xfrm>
            <a:off x="5426525" y="3467338"/>
            <a:ext cx="306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497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159</Words>
  <Application>Microsoft Office PowerPoint</Application>
  <PresentationFormat>宽屏</PresentationFormat>
  <Paragraphs>34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Office 主题</vt:lpstr>
      <vt:lpstr>Unconre DVFS</vt:lpstr>
      <vt:lpstr>Major Power domains in the chip</vt:lpstr>
      <vt:lpstr>Solutions and discussions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Unconre DVFS</dc:title>
  <dc:creator>Guohanjun (Hanjun Guo)</dc:creator>
  <cp:lastModifiedBy>Guohanjun (Hanjun Guo)</cp:lastModifiedBy>
  <cp:revision>12</cp:revision>
  <dcterms:created xsi:type="dcterms:W3CDTF">2020-11-03T11:48:35Z</dcterms:created>
  <dcterms:modified xsi:type="dcterms:W3CDTF">2020-11-05T00:58:06Z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(2)y4o0o4yvs93A2dTnNQUYHi0IRC11TJ0amRjQ9n0iOUPQUOfGY14r1Vu2nLPVdZ30w8uYoIU2
ywoRtCmmbZUT2p7IbiKdPFrBmO9yEm+7UpelSnBb74zY5yPXQWlTt+r3fOxYj7hEM/Oc+Yfk
wzJ/uoc7yvngmXok/6PtrSBvaOvxWB4raoicTGhKuIpkKUIkBAJPn58ZHSFR1Gk2z8dcfuqt
tzE+um20TQCJ5jCGgg</vt:lpwstr>
  </property>
  <property fmtid="{D5CDD505-2E9C-101B-9397-08002B2CF9AE}" pid="3" name="_2015_ms_pID_7253431">
    <vt:lpwstr>obfHZ3bcPrcYKJoO8f4D6YMSn02al4fif2yKr14JghmeokLpHubSZt
2O5wqzVwYuq6AqOABN4/vcMnKIa4JOIj73eydajEC7A5gVERh2FwTHkHPAjc2GxUxbFkVhSv
FZLdM5kR85scWPRCnXrDNDcYskfLhYWW1JQCSO9p09kksdADM6PQ+bwgTdFD0H1RJ8XSPKQv
2/JmZNrDPScuRsYM</vt:lpwstr>
  </property>
</Properties>
</file>